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324" r:id="rId5"/>
    <p:sldId id="326" r:id="rId6"/>
    <p:sldId id="327" r:id="rId7"/>
    <p:sldId id="328" r:id="rId8"/>
    <p:sldId id="267" r:id="rId9"/>
    <p:sldId id="325" r:id="rId10"/>
    <p:sldId id="329" r:id="rId11"/>
    <p:sldId id="271" r:id="rId12"/>
  </p:sldIdLst>
  <p:sldSz cx="12192000" cy="6858000"/>
  <p:notesSz cx="12192000" cy="6858000"/>
  <p:custDataLst>
    <p:tags r:id="rId1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0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394" y="106"/>
      </p:cViewPr>
      <p:guideLst>
        <p:guide orient="horz" pos="2910"/>
        <p:guide pos="20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  <a:t>2025/6/5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83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90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58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17.png"/><Relationship Id="rId10" Type="http://schemas.openxmlformats.org/officeDocument/2006/relationships/image" Target="../media/image58.pn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7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17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17.pn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17.png"/><Relationship Id="rId10" Type="http://schemas.openxmlformats.org/officeDocument/2006/relationships/image" Target="../media/image49.png"/><Relationship Id="rId4" Type="http://schemas.openxmlformats.org/officeDocument/2006/relationships/image" Target="../media/image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>
            <a:extLst>
              <a:ext uri="{FF2B5EF4-FFF2-40B4-BE49-F238E27FC236}">
                <a16:creationId xmlns:a16="http://schemas.microsoft.com/office/drawing/2014/main" id="{91E5597D-AF77-A7C2-1AAE-9EA04FCF528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>
            <a:extLst>
              <a:ext uri="{FF2B5EF4-FFF2-40B4-BE49-F238E27FC236}">
                <a16:creationId xmlns:a16="http://schemas.microsoft.com/office/drawing/2014/main" id="{AF74A4C7-2F3E-164A-BB53-194698ABEDE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>
              <a:extLst>
                <a:ext uri="{FF2B5EF4-FFF2-40B4-BE49-F238E27FC236}">
                  <a16:creationId xmlns:a16="http://schemas.microsoft.com/office/drawing/2014/main" id="{E84AEB1B-D4BC-3223-6D74-CCA990DAD14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5">
              <a:extLst>
                <a:ext uri="{FF2B5EF4-FFF2-40B4-BE49-F238E27FC236}">
                  <a16:creationId xmlns:a16="http://schemas.microsoft.com/office/drawing/2014/main" id="{F7480B73-35A5-DEC2-AA3E-F460400DA8C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6">
              <a:extLst>
                <a:ext uri="{FF2B5EF4-FFF2-40B4-BE49-F238E27FC236}">
                  <a16:creationId xmlns:a16="http://schemas.microsoft.com/office/drawing/2014/main" id="{F84B8416-36D9-5EA1-2EE9-EE188CD25CC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7">
            <a:extLst>
              <a:ext uri="{FF2B5EF4-FFF2-40B4-BE49-F238E27FC236}">
                <a16:creationId xmlns:a16="http://schemas.microsoft.com/office/drawing/2014/main" id="{C04194A9-08C9-3EDC-F476-ADE980BB2501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>
              <a:extLst>
                <a:ext uri="{FF2B5EF4-FFF2-40B4-BE49-F238E27FC236}">
                  <a16:creationId xmlns:a16="http://schemas.microsoft.com/office/drawing/2014/main" id="{4BC2BE1F-66E9-8DDC-BC47-D0BF559B183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9">
              <a:extLst>
                <a:ext uri="{FF2B5EF4-FFF2-40B4-BE49-F238E27FC236}">
                  <a16:creationId xmlns:a16="http://schemas.microsoft.com/office/drawing/2014/main" id="{D2EEE5FB-B6D5-00E7-79E6-FB454CAA8E6E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0">
              <a:extLst>
                <a:ext uri="{FF2B5EF4-FFF2-40B4-BE49-F238E27FC236}">
                  <a16:creationId xmlns:a16="http://schemas.microsoft.com/office/drawing/2014/main" id="{2D8E093D-12CA-7CEA-63F4-6317BEDA0A1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1">
            <a:extLst>
              <a:ext uri="{FF2B5EF4-FFF2-40B4-BE49-F238E27FC236}">
                <a16:creationId xmlns:a16="http://schemas.microsoft.com/office/drawing/2014/main" id="{B1C2A5FB-529C-0A50-915D-E02A3519314E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>
            <a:extLst>
              <a:ext uri="{FF2B5EF4-FFF2-40B4-BE49-F238E27FC236}">
                <a16:creationId xmlns:a16="http://schemas.microsoft.com/office/drawing/2014/main" id="{9351B3F8-4E39-C5C1-7ED8-9D7565EC602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3">
            <a:extLst>
              <a:ext uri="{FF2B5EF4-FFF2-40B4-BE49-F238E27FC236}">
                <a16:creationId xmlns:a16="http://schemas.microsoft.com/office/drawing/2014/main" id="{EE0DA9FE-40EE-5B26-BA11-6BFE5AAC2BD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>
            <a:extLst>
              <a:ext uri="{FF2B5EF4-FFF2-40B4-BE49-F238E27FC236}">
                <a16:creationId xmlns:a16="http://schemas.microsoft.com/office/drawing/2014/main" id="{93E187F7-D4C0-195C-A6A6-ACB714330B89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>
              <a:extLst>
                <a:ext uri="{FF2B5EF4-FFF2-40B4-BE49-F238E27FC236}">
                  <a16:creationId xmlns:a16="http://schemas.microsoft.com/office/drawing/2014/main" id="{657785CD-370D-796D-0D71-88C80B0299B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6">
              <a:extLst>
                <a:ext uri="{FF2B5EF4-FFF2-40B4-BE49-F238E27FC236}">
                  <a16:creationId xmlns:a16="http://schemas.microsoft.com/office/drawing/2014/main" id="{FA2B1DB8-28CF-9C94-BAD1-85BB7195BDE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7">
              <a:extLst>
                <a:ext uri="{FF2B5EF4-FFF2-40B4-BE49-F238E27FC236}">
                  <a16:creationId xmlns:a16="http://schemas.microsoft.com/office/drawing/2014/main" id="{CDBF7F31-C72C-EE33-990B-8E63B8DEF2FB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8">
            <a:extLst>
              <a:ext uri="{FF2B5EF4-FFF2-40B4-BE49-F238E27FC236}">
                <a16:creationId xmlns:a16="http://schemas.microsoft.com/office/drawing/2014/main" id="{DBA4CD1C-526F-1962-0311-50F00BB7452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>
            <a:extLst>
              <a:ext uri="{FF2B5EF4-FFF2-40B4-BE49-F238E27FC236}">
                <a16:creationId xmlns:a16="http://schemas.microsoft.com/office/drawing/2014/main" id="{6F1F2A6D-F701-08F7-1EDF-6696298C60F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0490AE73-7662-769F-2882-7BFF4DA65D55}"/>
              </a:ext>
            </a:extLst>
          </p:cNvPr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>
            <a:extLst>
              <a:ext uri="{FF2B5EF4-FFF2-40B4-BE49-F238E27FC236}">
                <a16:creationId xmlns:a16="http://schemas.microsoft.com/office/drawing/2014/main" id="{808FB6EF-D27A-560A-AE2A-8EFB70E163C9}"/>
              </a:ext>
            </a:extLst>
          </p:cNvPr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>
            <a:extLst>
              <a:ext uri="{FF2B5EF4-FFF2-40B4-BE49-F238E27FC236}">
                <a16:creationId xmlns:a16="http://schemas.microsoft.com/office/drawing/2014/main" id="{7A1E9A6A-106B-6850-B2EF-0491861B0B79}"/>
              </a:ext>
            </a:extLst>
          </p:cNvPr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>
              <a:extLst>
                <a:ext uri="{FF2B5EF4-FFF2-40B4-BE49-F238E27FC236}">
                  <a16:creationId xmlns:a16="http://schemas.microsoft.com/office/drawing/2014/main" id="{354D85DE-F176-DC4D-DC1D-AE7BE228947F}"/>
                </a:ext>
              </a:extLst>
            </p:cNvPr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4">
              <a:extLst>
                <a:ext uri="{FF2B5EF4-FFF2-40B4-BE49-F238E27FC236}">
                  <a16:creationId xmlns:a16="http://schemas.microsoft.com/office/drawing/2014/main" id="{3FEBDBE0-6632-3478-D765-B02E4372A1DB}"/>
                </a:ext>
              </a:extLst>
            </p:cNvPr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26">
              <a:extLst>
                <a:ext uri="{FF2B5EF4-FFF2-40B4-BE49-F238E27FC236}">
                  <a16:creationId xmlns:a16="http://schemas.microsoft.com/office/drawing/2014/main" id="{D14D2731-596C-C4FC-08D1-1B9146B4C151}"/>
                </a:ext>
              </a:extLst>
            </p:cNvPr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28">
              <a:extLst>
                <a:ext uri="{FF2B5EF4-FFF2-40B4-BE49-F238E27FC236}">
                  <a16:creationId xmlns:a16="http://schemas.microsoft.com/office/drawing/2014/main" id="{DCD92C4C-E00A-9E6A-89BD-79175F0F5B1C}"/>
                </a:ext>
              </a:extLst>
            </p:cNvPr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31">
            <a:extLst>
              <a:ext uri="{FF2B5EF4-FFF2-40B4-BE49-F238E27FC236}">
                <a16:creationId xmlns:a16="http://schemas.microsoft.com/office/drawing/2014/main" id="{3EF23CE9-F4AB-B6C6-AFEC-ECD639A12925}"/>
              </a:ext>
            </a:extLst>
          </p:cNvPr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32">
            <a:extLst>
              <a:ext uri="{FF2B5EF4-FFF2-40B4-BE49-F238E27FC236}">
                <a16:creationId xmlns:a16="http://schemas.microsoft.com/office/drawing/2014/main" id="{8D313E6E-ED0E-3733-8FC3-A88B05873448}"/>
              </a:ext>
            </a:extLst>
          </p:cNvPr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>
            <a:extLst>
              <a:ext uri="{FF2B5EF4-FFF2-40B4-BE49-F238E27FC236}">
                <a16:creationId xmlns:a16="http://schemas.microsoft.com/office/drawing/2014/main" id="{49FE9735-CFC2-D0F3-D0BA-8002D8B36A58}"/>
              </a:ext>
            </a:extLst>
          </p:cNvPr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34">
            <a:extLst>
              <a:ext uri="{FF2B5EF4-FFF2-40B4-BE49-F238E27FC236}">
                <a16:creationId xmlns:a16="http://schemas.microsoft.com/office/drawing/2014/main" id="{212FDDDC-775A-E19E-902C-83AB97D93988}"/>
              </a:ext>
            </a:extLst>
          </p:cNvPr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35">
            <a:extLst>
              <a:ext uri="{FF2B5EF4-FFF2-40B4-BE49-F238E27FC236}">
                <a16:creationId xmlns:a16="http://schemas.microsoft.com/office/drawing/2014/main" id="{85F63B78-21FE-372B-D37B-60F4E8A7497A}"/>
              </a:ext>
            </a:extLst>
          </p:cNvPr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36">
            <a:extLst>
              <a:ext uri="{FF2B5EF4-FFF2-40B4-BE49-F238E27FC236}">
                <a16:creationId xmlns:a16="http://schemas.microsoft.com/office/drawing/2014/main" id="{AA25C57A-AA72-B1D1-F086-3C798CF16346}"/>
              </a:ext>
            </a:extLst>
          </p:cNvPr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37">
            <a:extLst>
              <a:ext uri="{FF2B5EF4-FFF2-40B4-BE49-F238E27FC236}">
                <a16:creationId xmlns:a16="http://schemas.microsoft.com/office/drawing/2014/main" id="{B528649A-1096-4982-4454-E3B58B77D18F}"/>
              </a:ext>
            </a:extLst>
          </p:cNvPr>
          <p:cNvSpPr txBox="1"/>
          <p:nvPr/>
        </p:nvSpPr>
        <p:spPr>
          <a:xfrm>
            <a:off x="8092730" y="5917876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hiyan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Wu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>
            <a:extLst>
              <a:ext uri="{FF2B5EF4-FFF2-40B4-BE49-F238E27FC236}">
                <a16:creationId xmlns:a16="http://schemas.microsoft.com/office/drawing/2014/main" id="{577DB939-D5BB-D22B-095E-B472A549D4FC}"/>
              </a:ext>
            </a:extLst>
          </p:cNvPr>
          <p:cNvSpPr txBox="1"/>
          <p:nvPr/>
        </p:nvSpPr>
        <p:spPr>
          <a:xfrm>
            <a:off x="495300" y="1384638"/>
            <a:ext cx="1119073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Social Recommendation via Graph-Level Counterfactual Augmentation</a:t>
            </a:r>
            <a:endParaRPr lang="en-US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4" name="object 39">
            <a:extLst>
              <a:ext uri="{FF2B5EF4-FFF2-40B4-BE49-F238E27FC236}">
                <a16:creationId xmlns:a16="http://schemas.microsoft.com/office/drawing/2014/main" id="{FDCCFB49-ED01-2759-D714-1CB7865C3156}"/>
              </a:ext>
            </a:extLst>
          </p:cNvPr>
          <p:cNvSpPr txBox="1"/>
          <p:nvPr/>
        </p:nvSpPr>
        <p:spPr>
          <a:xfrm>
            <a:off x="9144000" y="5124721"/>
            <a:ext cx="27432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zh-CN" alt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lang="en-US" sz="24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2025</a:t>
            </a:r>
            <a:endParaRPr lang="en-US" sz="2400" dirty="0">
              <a:latin typeface="Noto Sans Mono CJK HK"/>
              <a:cs typeface="Noto Sans Mono CJK HK"/>
            </a:endParaRPr>
          </a:p>
        </p:txBody>
      </p:sp>
      <p:sp>
        <p:nvSpPr>
          <p:cNvPr id="145" name="object 40">
            <a:extLst>
              <a:ext uri="{FF2B5EF4-FFF2-40B4-BE49-F238E27FC236}">
                <a16:creationId xmlns:a16="http://schemas.microsoft.com/office/drawing/2014/main" id="{CB355598-FB3D-EFD1-7EA3-C92F549B1614}"/>
              </a:ext>
            </a:extLst>
          </p:cNvPr>
          <p:cNvSpPr txBox="1"/>
          <p:nvPr/>
        </p:nvSpPr>
        <p:spPr>
          <a:xfrm>
            <a:off x="3233496" y="5256696"/>
            <a:ext cx="5134331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none</a:t>
            </a: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6.5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F255CD-BDB8-9801-9334-4123AF4045C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93330" y="1934199"/>
            <a:ext cx="9372600" cy="20020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B490E-88DF-A728-E6B2-F0C019BFF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B161ECA-B71A-8FCD-6706-5BAA52699C7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4A6CF61-56DB-58C3-0E56-DB77BF317587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F1FA548-BA17-D9FF-716A-5BAFC061223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18CB84A-4944-9B4C-2021-F955F48B26C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D023D0F-7286-D04E-A71F-DE97A719075F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F5D2656-C4EC-FBB6-796C-35B5E7DA071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9CB5D77-750B-482D-0CE5-9867AC5AF64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9EA82FC-2151-0BE8-B4AC-EFA03D7C659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10C432BF-AA9C-7C50-6BE4-ADF5FBEF33B8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5E49A81-98B6-186A-F075-D7CD5135334E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07BD13F-27DF-C629-23FB-390184C03CA1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B186B72E-DF34-71D8-5748-EC7A45150901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2256C27A-A309-0905-2BF2-7B6AD1D4F3EA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93B2C25-F1DB-A43F-FEFD-DE03841DA863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A1DAF1FF-5B99-0D23-D784-F3913FB6B744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0AC0EB6-1068-A2F3-DB7B-DD30548287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3197" y="1312926"/>
            <a:ext cx="6448043" cy="554507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8B30098-E391-4B6F-DDDA-2F513A9FA7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384" y="3879304"/>
            <a:ext cx="4724400" cy="27799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D392D69-D309-57FA-6403-E152E15706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230" y="1305101"/>
            <a:ext cx="4516709" cy="239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1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4070" y="49907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74034" y="2590800"/>
            <a:ext cx="699743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dirty="0"/>
              <a:t>       In the past, social recommendations ignored potential user relationships and lacked counterfactual modeling at the graph structure level, making it difficult to capture the causal impact of social connections.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F827DA8-C2D1-9819-4B72-194F7B3B3B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616" y="1752600"/>
            <a:ext cx="4282423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9398BCD-1EAE-CB9C-4846-93DBC38A81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9800" y="1120347"/>
            <a:ext cx="729397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A3098-716B-A62E-644B-EA5464E85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A6C0820-4800-72A5-6E66-3422FB7B1B7C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6A114DE-06C1-E6AF-A200-DAB6D475F41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1563AD5-B1BF-DB1E-FAF9-47CAD75E743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3D74455-5563-4E52-CC48-B5612A6D9CA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DCBA95D-52FE-0A71-6B1A-5F230C31B27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994AB7F-3898-76DB-354F-EE9343EE6C2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22F79EB-2946-9F28-719C-205AF4391DD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64773E6-5229-76C1-783D-EEBBA185B53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2BC5EED4-A2D6-52ED-C4BB-556B995503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A08359E-E869-F7D1-36AF-3952818D035B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581F729-F8B7-FCC8-FF10-761EB720DD49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54DA95D6-5ABD-FC7C-EE46-18038EF899A4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3AC7D09-E6A5-CC44-67CA-A558A00298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7988" y="1524000"/>
            <a:ext cx="2957513" cy="48224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00F3CC0-2023-B62D-2AE8-806E9DD0D1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7988" y="2243191"/>
            <a:ext cx="3652784" cy="68354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0513900-7A7F-EA63-FDAA-74763C27B8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7988" y="3429000"/>
            <a:ext cx="2678952" cy="88595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A7B8B7-E7DA-56A5-D4A1-5C0C921416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0699" y="4724400"/>
            <a:ext cx="3355229" cy="8382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7D7823F-12A0-2E64-3203-A7C26D50A6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0400" y="5896856"/>
            <a:ext cx="3652784" cy="43152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A1095DA9-1025-AB58-4C5E-4004DEF5B433}"/>
              </a:ext>
            </a:extLst>
          </p:cNvPr>
          <p:cNvSpPr txBox="1"/>
          <p:nvPr/>
        </p:nvSpPr>
        <p:spPr>
          <a:xfrm>
            <a:off x="11009770" y="151868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(1)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BED6B77-FFD6-1C2E-0557-E4B542DC4DAC}"/>
              </a:ext>
            </a:extLst>
          </p:cNvPr>
          <p:cNvSpPr txBox="1"/>
          <p:nvPr/>
        </p:nvSpPr>
        <p:spPr>
          <a:xfrm>
            <a:off x="11015725" y="23622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(2)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2C72610-D1C5-C59E-B35B-347FDA96B22F}"/>
              </a:ext>
            </a:extLst>
          </p:cNvPr>
          <p:cNvSpPr txBox="1"/>
          <p:nvPr/>
        </p:nvSpPr>
        <p:spPr>
          <a:xfrm>
            <a:off x="11009770" y="34290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(3)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021273F-1066-09D7-C18A-7BE5A8436FFA}"/>
              </a:ext>
            </a:extLst>
          </p:cNvPr>
          <p:cNvSpPr txBox="1"/>
          <p:nvPr/>
        </p:nvSpPr>
        <p:spPr>
          <a:xfrm>
            <a:off x="11024361" y="387003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(4)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B543ECB-68D6-0340-C650-6F029A890C83}"/>
              </a:ext>
            </a:extLst>
          </p:cNvPr>
          <p:cNvSpPr txBox="1"/>
          <p:nvPr/>
        </p:nvSpPr>
        <p:spPr>
          <a:xfrm>
            <a:off x="11009770" y="477416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(5)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18C3382-DEE8-4ED0-37A8-8D4086E5D39F}"/>
              </a:ext>
            </a:extLst>
          </p:cNvPr>
          <p:cNvSpPr txBox="1"/>
          <p:nvPr/>
        </p:nvSpPr>
        <p:spPr>
          <a:xfrm>
            <a:off x="11024361" y="589685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(6)</a:t>
            </a:r>
            <a:endParaRPr lang="zh-CN" altLang="en-US" dirty="0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896575D0-D100-4B7F-CCAB-018516F16D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8298" y="1792682"/>
            <a:ext cx="5248275" cy="17907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2193E22A-7D1E-FF7E-1126-197FA31964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9972" y="2140684"/>
            <a:ext cx="718326" cy="333735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4C453CDB-9B7A-C17C-927B-0859CC7E70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403" y="4800600"/>
            <a:ext cx="486270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CCDF6-AB5E-D533-47FE-548387F4D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7F97986-3E55-BC36-1F71-9D9FEAC1E741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6AD7F16-B0E0-735C-F685-1A0C3FC1514C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66565B6-2924-3981-D69E-FD93D5D3BCA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EFA7F6F-17CA-9A47-D9C6-8C408E70359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D9B1D02-B5F2-A608-AA5C-50DA142A2E7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6536FA2-16D8-F927-A848-804DDB6C10C3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3E20618-02D7-2C8F-701B-1C47F164EBF8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EC76CB0-6F2E-1610-BADA-3598F5F7FA9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8A8627B5-D715-841D-DCED-D72889FEEB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6AF5966-474F-C450-DC5C-FCD7A8C7949D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6587AF4-8EF0-16A4-6E3F-6DCA16832406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DCBE0128-C155-C13C-50C9-87246B2BB678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68045D0-E0C7-6596-68FB-89F8ED9A05FC}"/>
              </a:ext>
            </a:extLst>
          </p:cNvPr>
          <p:cNvSpPr txBox="1"/>
          <p:nvPr/>
        </p:nvSpPr>
        <p:spPr>
          <a:xfrm>
            <a:off x="11539427" y="229297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(7)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05EF936-C07D-9E18-DDCF-205BD3730A3F}"/>
              </a:ext>
            </a:extLst>
          </p:cNvPr>
          <p:cNvSpPr txBox="1"/>
          <p:nvPr/>
        </p:nvSpPr>
        <p:spPr>
          <a:xfrm>
            <a:off x="11549203" y="307662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(8)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6612542-E280-3E85-D163-109613A0C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185" y="2363384"/>
            <a:ext cx="4495800" cy="42547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8A865E5-6860-8DC3-4998-B2574A497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8026" y="3124200"/>
            <a:ext cx="5562600" cy="3655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7ADFB2A-2CCA-4488-F4EF-52FA78F39D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8026" y="3790468"/>
            <a:ext cx="3886200" cy="48299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D7397906-A49D-3E50-9A92-0ED068B475A5}"/>
              </a:ext>
            </a:extLst>
          </p:cNvPr>
          <p:cNvSpPr txBox="1"/>
          <p:nvPr/>
        </p:nvSpPr>
        <p:spPr>
          <a:xfrm>
            <a:off x="11540822" y="384730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(9)</a:t>
            </a:r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284C44B-5BF5-A532-E9CC-1B5602696C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7209" y="4574136"/>
            <a:ext cx="2978132" cy="37917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CEC3DBF-902A-AA6C-8377-5C1C2C57F03C}"/>
              </a:ext>
            </a:extLst>
          </p:cNvPr>
          <p:cNvSpPr txBox="1"/>
          <p:nvPr/>
        </p:nvSpPr>
        <p:spPr>
          <a:xfrm>
            <a:off x="11539427" y="449206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(10)</a:t>
            </a:r>
            <a:endParaRPr lang="zh-CN" altLang="en-US" dirty="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1ACC01C-EBAE-B89E-30C7-E281F49798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9551" y="1390168"/>
            <a:ext cx="254149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4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1DDF5-BE90-6E65-135C-54F983DCF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AE1749F-288F-91E1-905B-02181131FE07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52D70C2-BE9A-4E82-D098-66FFE6A5FB03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B932689-F024-3912-884C-0158B22058C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0AE30F1-21A6-22AB-F835-D19F694FCFC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5253A8A-274D-85AE-AFB5-06631C34525D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BCF4B48-9D64-BE75-83A8-7A2960D4D84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D28FF03-BD62-9ABF-E204-F80583464D7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BBF0CA7-B2AE-B57F-FCA3-61E2A3650FD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541F7FB6-1D1C-9184-393E-35EA5255D5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F0E9D0C-09EC-7DA7-9D8E-ED2A44D87BAF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335164A-1A52-45B6-F7E7-79D2730ED98F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F4AF8D9C-E3C6-05F8-F15A-012C3B82FE94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216CBA5-D8F5-E78F-E794-4F39BC6F2DDB}"/>
              </a:ext>
            </a:extLst>
          </p:cNvPr>
          <p:cNvSpPr txBox="1"/>
          <p:nvPr/>
        </p:nvSpPr>
        <p:spPr>
          <a:xfrm>
            <a:off x="11499442" y="153470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(11)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B7027AA-B4B3-D351-8E35-CD00FE10AD6F}"/>
              </a:ext>
            </a:extLst>
          </p:cNvPr>
          <p:cNvSpPr txBox="1"/>
          <p:nvPr/>
        </p:nvSpPr>
        <p:spPr>
          <a:xfrm>
            <a:off x="11499442" y="2186495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(12)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1D329B5-BD21-8776-4A30-2B36E019D1CB}"/>
              </a:ext>
            </a:extLst>
          </p:cNvPr>
          <p:cNvSpPr txBox="1"/>
          <p:nvPr/>
        </p:nvSpPr>
        <p:spPr>
          <a:xfrm>
            <a:off x="11521800" y="312420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(14)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7F97C4E-9AEF-88CB-C664-48AE3531DD4A}"/>
              </a:ext>
            </a:extLst>
          </p:cNvPr>
          <p:cNvSpPr txBox="1"/>
          <p:nvPr/>
        </p:nvSpPr>
        <p:spPr>
          <a:xfrm>
            <a:off x="11521800" y="3634962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(15)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6D2D049-C2F0-6217-9FA8-6D106F89C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600200"/>
            <a:ext cx="4572000" cy="38584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6BAFA7B-1F27-EA79-4082-4C7662D148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6817" y="2202271"/>
            <a:ext cx="4960726" cy="38396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3105A0C-D880-3FBB-B90E-C15F5332DD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6817" y="2778140"/>
            <a:ext cx="2010383" cy="28783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BD8561C-56DE-A8EF-B8D0-90D98FE8BA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8983" y="3223417"/>
            <a:ext cx="2561617" cy="33865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65FE545-4C2D-29A6-7FD3-F2F314BA2E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8983" y="3753262"/>
            <a:ext cx="4448175" cy="33040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0FB98BA-2EE0-2FF0-2E3F-F9802EFD76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007" y="1371600"/>
            <a:ext cx="3780692" cy="4572000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1E3E9E0F-5627-F54F-6A2A-A81C6E6AE7CC}"/>
              </a:ext>
            </a:extLst>
          </p:cNvPr>
          <p:cNvSpPr txBox="1"/>
          <p:nvPr/>
        </p:nvSpPr>
        <p:spPr>
          <a:xfrm>
            <a:off x="11521883" y="263776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(13)</a:t>
            </a:r>
            <a:endParaRPr lang="zh-CN" altLang="en-US" dirty="0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57E9AEA3-D5B8-4E46-A16C-E6745ABD86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05144" y="4104035"/>
            <a:ext cx="3352800" cy="125012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3B753FD5-1CA1-7696-4E2C-374485A6CC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0060" y="5524779"/>
            <a:ext cx="3422967" cy="1156184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7395D1B7-785C-8D44-A568-C9C0BBE61A91}"/>
              </a:ext>
            </a:extLst>
          </p:cNvPr>
          <p:cNvSpPr txBox="1"/>
          <p:nvPr/>
        </p:nvSpPr>
        <p:spPr>
          <a:xfrm>
            <a:off x="11476251" y="529573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(16)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058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D1A1E-6524-9F65-675D-86FE1FF12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B21FB3A-D130-1FEF-3B00-D0D135C1531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7B2F397-10C8-EEDD-C0E3-C6C104C069E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E5FD0D0-667B-18F8-A9A0-AE967D059E0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4C1BA96-7D9A-BB18-FB56-B95AF7C4D2C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7AD345E-DE40-9FAB-1875-8549279E01E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FCA16EB-B82E-6780-9008-9448F61C4FE3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8664B08-95CF-6896-5F84-D2EAD7EF4D6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5B29C4C-1CD8-A1B9-17CC-E37D12A954D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3F4223FF-8CFA-E83D-44C2-BD1B48C159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869DAA27-321E-C95A-0463-74F9B00FCBB6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086DE1C-277A-371A-8F15-1BA0A1098E65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6EC187D1-E655-401D-635D-1E7185EB64AB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5E91D7E-18B6-D9C2-748F-F62CF5E0133E}"/>
              </a:ext>
            </a:extLst>
          </p:cNvPr>
          <p:cNvSpPr txBox="1"/>
          <p:nvPr/>
        </p:nvSpPr>
        <p:spPr>
          <a:xfrm>
            <a:off x="11461960" y="2368692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(17)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6F44BEE-EBBA-DBD7-43CC-AACB2A0896BB}"/>
              </a:ext>
            </a:extLst>
          </p:cNvPr>
          <p:cNvSpPr txBox="1"/>
          <p:nvPr/>
        </p:nvSpPr>
        <p:spPr>
          <a:xfrm>
            <a:off x="11461960" y="283388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(18)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FB025E0-6FC9-938A-70FF-B50D97A6F6C2}"/>
              </a:ext>
            </a:extLst>
          </p:cNvPr>
          <p:cNvSpPr txBox="1"/>
          <p:nvPr/>
        </p:nvSpPr>
        <p:spPr>
          <a:xfrm>
            <a:off x="11461960" y="3293129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(19)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24BFBC6-9E9C-81C7-604D-969F5AC55E46}"/>
              </a:ext>
            </a:extLst>
          </p:cNvPr>
          <p:cNvSpPr txBox="1"/>
          <p:nvPr/>
        </p:nvSpPr>
        <p:spPr>
          <a:xfrm>
            <a:off x="11467742" y="384719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(20)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C3D2A46-7564-E54F-7A58-D27A141C47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6874" y="2451240"/>
            <a:ext cx="2438400" cy="39723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65DE869-BB7A-86AB-1540-06F8B86B1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3904" y="2895600"/>
            <a:ext cx="3770505" cy="37042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CC1D5AB-2F06-FDE0-D2E3-3C3593A921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8768" y="3327788"/>
            <a:ext cx="3562982" cy="51940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479C7CB-5337-D62A-D14B-ABD99D6790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2520" y="4061891"/>
            <a:ext cx="1614488" cy="40448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18D78CB-F8B6-B7C2-1DF0-443146380C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7419" y="4605108"/>
            <a:ext cx="2866418" cy="465611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7E3393EB-824C-EC6C-5B49-BED546DF37E1}"/>
              </a:ext>
            </a:extLst>
          </p:cNvPr>
          <p:cNvSpPr txBox="1"/>
          <p:nvPr/>
        </p:nvSpPr>
        <p:spPr>
          <a:xfrm>
            <a:off x="11461959" y="460510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(21)</a:t>
            </a:r>
            <a:endParaRPr lang="zh-CN" altLang="en-US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FFEFD0AE-8444-8D30-091A-80ACEA560E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685" y="1947961"/>
            <a:ext cx="59079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4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817810B-A02B-F2B9-EF34-2FE0A8E0ED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3859" y="1174911"/>
            <a:ext cx="6745804" cy="51866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409CA-5A2D-1E74-5A17-248548715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08D7BDB-9B63-F858-B403-1741E31E935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7AC18C0-C8C2-72FF-2F5F-3E64D78ABB4C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97B1278-00B9-EAF0-D5D0-243479D36F1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6A7F077-8CF5-6D95-8538-8EA641BCD2C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4EBFDF6-3546-2428-F456-8DFC0A4235D9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6E1CE4B-DC17-F371-9254-2804851DEA3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6DEB107-0448-BB48-0350-DC519879C98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D588753-E8AC-3E71-06B6-28B812485A4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E8D884E0-854D-A085-CF88-C65BD172AA05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94AA976-EABA-9A42-5CA3-63BD67C3F167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5EC47B5-F0C4-B7CB-EC61-F14543F06536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65DF43AF-7D3D-8A00-894E-0DCD979BD9D8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65C7B07-4176-7ECA-3E03-7822F0772F69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3F5E674D-2D4F-4728-BE8F-68919D722476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508965C2-A7A2-C722-8CCB-1A5C3694019C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A6607F5-96FF-94FE-C124-F9C789650A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1255" y="1369519"/>
            <a:ext cx="5838064" cy="239604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13DC5D3-2068-AFA1-32FB-C7FB6328EA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4337188"/>
            <a:ext cx="5838064" cy="247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845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16149</TotalTime>
  <Words>331</Words>
  <Application>Microsoft Office PowerPoint</Application>
  <PresentationFormat>宽屏</PresentationFormat>
  <Paragraphs>122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HLT WPG</cp:lastModifiedBy>
  <cp:revision>135</cp:revision>
  <dcterms:created xsi:type="dcterms:W3CDTF">2023-09-17T03:47:00Z</dcterms:created>
  <dcterms:modified xsi:type="dcterms:W3CDTF">2025-06-05T06:04:58Z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2023-09-23T00:00:00Z</vt:filetime>
  </property>
  <property fmtid="{D5CDD505-2E9C-101B-9397-08002B2CF9AE}" pid="5" name="ICV">
    <vt:lpwstr>87A3FB96F83F4531B996A18E4022202D_13</vt:lpwstr>
  </property>
  <property fmtid="{D5CDD505-2E9C-101B-9397-08002B2CF9AE}" pid="6" name="KSOProductBuildVer">
    <vt:lpwstr>2052-12.1.0.17147</vt:lpwstr>
  </property>
</Properties>
</file>